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7" r:id="rId12"/>
    <p:sldId id="268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B7D803-543B-47BE-9980-D52E2241486C}" v="31" dt="2020-02-06T08:52:04.5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74" d="100"/>
          <a:sy n="74" d="100"/>
        </p:scale>
        <p:origin x="-378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picture containing drawing, stop, food&#10;&#10;Description generated with very high confidence">
            <a:extLst>
              <a:ext uri="{FF2B5EF4-FFF2-40B4-BE49-F238E27FC236}">
                <a16:creationId xmlns="" xmlns:a16="http://schemas.microsoft.com/office/drawing/2014/main" id="{15784442-6552-4394-A681-7003BA7B8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3083379"/>
            <a:ext cx="2743200" cy="691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3868D6E-FBC1-4460-8382-29A56072B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cleaner way</a:t>
            </a: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="" xmlns:a16="http://schemas.microsoft.com/office/drawing/2014/main" id="{1098EB1F-4631-4FE2-9292-91E61AD77C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85017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6255" y="1825625"/>
            <a:ext cx="7739489" cy="4351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3454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Response has the property called data so we do object destructing for data name it as posts and </a:t>
            </a:r>
            <a:r>
              <a:rPr lang="en-IN" dirty="0" err="1" smtClean="0"/>
              <a:t>setState</a:t>
            </a:r>
            <a:r>
              <a:rPr lang="en-IN" smtClean="0"/>
              <a:t>(posts)</a:t>
            </a:r>
            <a:endParaRPr lang="en-IN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6255" y="1825625"/>
            <a:ext cx="7739489" cy="4351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99472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D5ED187-ED41-4A6A-BA66-BF8326B01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="" xmlns:a16="http://schemas.microsoft.com/office/drawing/2014/main" id="{81FDBD40-2A63-4CCC-838B-E0141837BD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4287916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C33C9C8-822F-45E2-8F09-C0951B6C7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="" xmlns:a16="http://schemas.microsoft.com/office/drawing/2014/main" id="{DBD27847-6762-4247-8A6E-853E28165A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253686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022E30A-B5EC-4007-BB3A-D045EB7BF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="" xmlns:a16="http://schemas.microsoft.com/office/drawing/2014/main" id="{C7008EF3-9A0E-405A-A1A6-6AE9825938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718663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2716AC1-2117-4126-86DF-4CA657533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="" xmlns:a16="http://schemas.microsoft.com/office/drawing/2014/main" id="{37BB1AE1-5AC9-4A2A-A820-CA89424981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641401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07FCFA6-6DE4-4274-B1BE-B5BE18C00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="" xmlns:a16="http://schemas.microsoft.com/office/drawing/2014/main" id="{2DD588F7-97DD-4FD8-8AF5-BC3D4230DE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75475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5ABDAB4-F716-4F03-9CD3-CDCBE247A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="" xmlns:a16="http://schemas.microsoft.com/office/drawing/2014/main" id="{C9052FB3-6031-4D64-A188-8454FC0C0C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975336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FBD50C2-A279-427A-85D6-9CBD5020F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screenshot of a computer screen&#10;&#10;Description generated with very high confidence">
            <a:extLst>
              <a:ext uri="{FF2B5EF4-FFF2-40B4-BE49-F238E27FC236}">
                <a16:creationId xmlns="" xmlns:a16="http://schemas.microsoft.com/office/drawing/2014/main" id="{50B1FACD-5A04-4029-A790-AE2ADC1D2B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877195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A834C3B-6CE2-4737-8CD8-B37C354D6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="" xmlns:a16="http://schemas.microsoft.com/office/drawing/2014/main" id="{11983B70-DBF5-448F-96A0-D9E41B204B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79772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6255" y="1825625"/>
            <a:ext cx="7739489" cy="4351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59796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</TotalTime>
  <Words>23</Words>
  <Application>Microsoft Office PowerPoint</Application>
  <PresentationFormat>Custom</PresentationFormat>
  <Paragraphs>2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More cleaner way</vt:lpstr>
      <vt:lpstr>PowerPoint Presentation</vt:lpstr>
      <vt:lpstr>Response has the property called data so we do object destructing for data name it as posts and setState(posts)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P.Samatha Ramakrishna</cp:lastModifiedBy>
  <cp:revision>24</cp:revision>
  <dcterms:created xsi:type="dcterms:W3CDTF">2013-07-15T20:26:40Z</dcterms:created>
  <dcterms:modified xsi:type="dcterms:W3CDTF">2020-02-11T16:23:43Z</dcterms:modified>
</cp:coreProperties>
</file>

<file path=docProps/thumbnail.jpeg>
</file>